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74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68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82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1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45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252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8732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16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26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1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2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9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46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25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82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89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73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15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CDBC5-588B-4C6C-9396-CC93DA356DB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999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hardver.hu/tudastar/tapok_teljesitmenymerese.html" TargetMode="External"/><Relationship Id="rId2" Type="http://schemas.openxmlformats.org/officeDocument/2006/relationships/hyperlink" Target="https://www.pcx.hu/tippek-es-tanacsok-a-jol-hutott-es-optimalisan-szelloztetett-szamitogephe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trohardver.hu/termekek/vizhutes-alkatreszek-23" TargetMode="External"/><Relationship Id="rId5" Type="http://schemas.openxmlformats.org/officeDocument/2006/relationships/hyperlink" Target="https://prohardver.hu/hir/nyar_vegere_friss_aio_vizhutes_az_id-coolingtol.html" TargetMode="External"/><Relationship Id="rId4" Type="http://schemas.openxmlformats.org/officeDocument/2006/relationships/hyperlink" Target="https://www.bequiet.com/hu/insidebequiet/2108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hu/u6S3" TargetMode="External"/><Relationship Id="rId3" Type="http://schemas.openxmlformats.org/officeDocument/2006/relationships/hyperlink" Target="https://tinyurl.hu/ztbc" TargetMode="External"/><Relationship Id="rId7" Type="http://schemas.openxmlformats.org/officeDocument/2006/relationships/hyperlink" Target="https://tinyurl.hu/AfD9" TargetMode="External"/><Relationship Id="rId2" Type="http://schemas.openxmlformats.org/officeDocument/2006/relationships/hyperlink" Target="https://tinyurl.hu/OOI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hu/7THv" TargetMode="External"/><Relationship Id="rId5" Type="http://schemas.openxmlformats.org/officeDocument/2006/relationships/hyperlink" Target="https://tinyurl.hu/mH0L" TargetMode="External"/><Relationship Id="rId4" Type="http://schemas.openxmlformats.org/officeDocument/2006/relationships/hyperlink" Target="https://tinyurl.hu/iWo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01942" y="1398495"/>
            <a:ext cx="8974362" cy="133574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PC házak, tápegységek, hűtés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01942" y="4327263"/>
            <a:ext cx="4477666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hu-HU" dirty="0" smtClean="0"/>
              <a:t>Készítette: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Molnár Bence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Szilágyi Levente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Varga Viktor József</a:t>
            </a:r>
            <a:endParaRPr lang="hu-HU" dirty="0" smtClean="0"/>
          </a:p>
          <a:p>
            <a:pPr marL="342900" indent="-342900" algn="l">
              <a:buFontTx/>
              <a:buChar char="-"/>
            </a:pPr>
            <a:r>
              <a:rPr lang="hu-HU" dirty="0" smtClean="0"/>
              <a:t>Falusi Ramón</a:t>
            </a:r>
          </a:p>
        </p:txBody>
      </p:sp>
    </p:spTree>
    <p:extLst>
      <p:ext uri="{BB962C8B-B14F-4D97-AF65-F5344CB8AC3E}">
        <p14:creationId xmlns:p14="http://schemas.microsoft.com/office/powerpoint/2010/main" val="9030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00B050"/>
                </a:solidFill>
              </a:rPr>
              <a:t>PLATINUM</a:t>
            </a:r>
            <a:endParaRPr lang="hu-HU" dirty="0">
              <a:solidFill>
                <a:srgbClr val="00B050"/>
              </a:solidFill>
            </a:endParaRPr>
          </a:p>
        </p:txBody>
      </p:sp>
      <p:pic>
        <p:nvPicPr>
          <p:cNvPr id="5" name="Kép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791651"/>
            <a:ext cx="6456218" cy="473972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92%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89%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>
                <a:solidFill>
                  <a:schemeClr val="tx2"/>
                </a:solidFill>
              </a:rPr>
              <a:t>titánium</a:t>
            </a:r>
            <a:endParaRPr lang="hu-HU" dirty="0">
              <a:solidFill>
                <a:schemeClr val="tx2"/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1" y="1918161"/>
            <a:ext cx="4762500" cy="476250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94%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96%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91%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677732" y="232993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Cél a csúcsteljesítmény elérése</a:t>
            </a:r>
            <a:endParaRPr lang="hu-HU" sz="2400" dirty="0"/>
          </a:p>
        </p:txBody>
      </p:sp>
      <p:sp>
        <p:nvSpPr>
          <p:cNvPr id="9" name="Szövegdoboz 8"/>
          <p:cNvSpPr txBox="1"/>
          <p:nvPr/>
        </p:nvSpPr>
        <p:spPr>
          <a:xfrm>
            <a:off x="677733" y="3065929"/>
            <a:ext cx="5475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/>
              <a:t>T</a:t>
            </a:r>
            <a:r>
              <a:rPr lang="hu-HU" dirty="0" smtClean="0"/>
              <a:t>öbb </a:t>
            </a:r>
            <a:r>
              <a:rPr lang="hu-HU" dirty="0"/>
              <a:t>ház már rendelkezik </a:t>
            </a:r>
            <a:r>
              <a:rPr lang="hu-HU" dirty="0" smtClean="0"/>
              <a:t>legalább egy </a:t>
            </a:r>
            <a:r>
              <a:rPr lang="hu-HU" dirty="0"/>
              <a:t>előre beszerelt ventilátorral. 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+ egy </a:t>
            </a:r>
            <a:r>
              <a:rPr lang="hu-HU" dirty="0"/>
              <a:t>hátsó ventilátor, amely a forró levegőt a számítógép hátulján keresztül vezeti ki.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9" y="140275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99248" y="1979408"/>
            <a:ext cx="70139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Leggyakoribb méretei 120mm és 140 mm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Egyre népszerűbbek a 200mm nagyságúak</a:t>
            </a:r>
          </a:p>
          <a:p>
            <a:pPr>
              <a:lnSpc>
                <a:spcPct val="200000"/>
              </a:lnSpc>
            </a:pPr>
            <a:r>
              <a:rPr lang="hu-HU" dirty="0"/>
              <a:t>A ventilátor által mozgatható </a:t>
            </a:r>
            <a:r>
              <a:rPr lang="hu-HU" dirty="0" smtClean="0"/>
              <a:t>levegőmennyiséget: köbláb </a:t>
            </a:r>
            <a:r>
              <a:rPr lang="hu-HU" dirty="0"/>
              <a:t>per </a:t>
            </a:r>
            <a:r>
              <a:rPr lang="hu-HU" dirty="0" smtClean="0"/>
              <a:t>perc </a:t>
            </a:r>
            <a:r>
              <a:rPr lang="hu-HU" dirty="0"/>
              <a:t>(CFM) 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Függ a </a:t>
            </a:r>
            <a:r>
              <a:rPr lang="hu-HU" dirty="0"/>
              <a:t>ventilátor </a:t>
            </a:r>
            <a:endParaRPr lang="hu-HU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méretétől;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fordulatszámától;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zajszint kiegyensúlyozásától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42426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1011219" y="2646382"/>
            <a:ext cx="5862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Szívó </a:t>
            </a:r>
            <a:r>
              <a:rPr lang="hu-HU" dirty="0"/>
              <a:t>és fújó </a:t>
            </a:r>
            <a:r>
              <a:rPr lang="hu-HU" dirty="0" smtClean="0"/>
              <a:t>oldala van </a:t>
            </a:r>
            <a:r>
              <a:rPr lang="hu-HU" dirty="0" smtClean="0">
                <a:sym typeface="Wingdings" panose="05000000000000000000" pitchFamily="2" charset="2"/>
              </a:rPr>
              <a:t> nem mindegy az irány</a:t>
            </a:r>
            <a:r>
              <a:rPr lang="hu-HU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Elhelyezését segíti a ventilátor oldalán feltüntetett nyíl.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Ha </a:t>
            </a:r>
            <a:r>
              <a:rPr lang="hu-HU" dirty="0"/>
              <a:t>ez hiányzik, egyszerűen kézzel is ellenőrizhetjük, hogy merre mozog a </a:t>
            </a:r>
            <a:r>
              <a:rPr lang="hu-HU" dirty="0" smtClean="0"/>
              <a:t>levegő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1011219" y="2108499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Tájolás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85" y="141351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032297"/>
            <a:ext cx="9905998" cy="2215244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alapvető feladata megóvni </a:t>
            </a:r>
            <a:r>
              <a:rPr lang="hu-HU" dirty="0" smtClean="0"/>
              <a:t>a processzort a túlmelegedéstől</a:t>
            </a:r>
          </a:p>
          <a:p>
            <a:pPr marL="0" indent="0">
              <a:buNone/>
            </a:pPr>
            <a:r>
              <a:rPr lang="hu-HU" dirty="0" smtClean="0"/>
              <a:t>működési </a:t>
            </a:r>
            <a:r>
              <a:rPr lang="hu-HU" dirty="0" smtClean="0"/>
              <a:t>elve ugyanaz: hőcsövek – vízáramlás; hűtőborda – radiátor</a:t>
            </a:r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37" y="3228639"/>
            <a:ext cx="6381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2883932"/>
            <a:ext cx="9905998" cy="1594773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</a:t>
            </a:r>
            <a:r>
              <a:rPr lang="hu-HU" dirty="0" smtClean="0"/>
              <a:t>nagyobb teljesítmény (méretesebb radiátorokkal felszereltek)</a:t>
            </a:r>
          </a:p>
          <a:p>
            <a:pPr>
              <a:buFontTx/>
              <a:buChar char="-"/>
            </a:pPr>
            <a:r>
              <a:rPr lang="hu-HU" dirty="0" smtClean="0"/>
              <a:t>Működés szerint egyenletesebb ventilátor</a:t>
            </a:r>
          </a:p>
          <a:p>
            <a:pPr>
              <a:buFontTx/>
              <a:buChar char="-"/>
            </a:pPr>
            <a:r>
              <a:rPr lang="hu-HU" dirty="0" smtClean="0"/>
              <a:t>Kisebb nyomás a processzorfoglalatokra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51460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előnyei: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67" y="2218749"/>
            <a:ext cx="5439391" cy="54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3041773"/>
            <a:ext cx="5463733" cy="1540985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</a:t>
            </a:r>
            <a:r>
              <a:rPr lang="hu-HU" dirty="0" smtClean="0"/>
              <a:t>drágábbak</a:t>
            </a:r>
          </a:p>
          <a:p>
            <a:pPr>
              <a:buFontTx/>
              <a:buChar char="-"/>
            </a:pPr>
            <a:r>
              <a:rPr lang="hu-HU" dirty="0" smtClean="0"/>
              <a:t>Időigényesebb (fordulatszám-szabályozás)</a:t>
            </a:r>
          </a:p>
          <a:p>
            <a:pPr>
              <a:buFontTx/>
              <a:buChar char="-"/>
            </a:pPr>
            <a:r>
              <a:rPr lang="hu-HU" dirty="0" smtClean="0"/>
              <a:t>Hosszabbtávon több törődést igényel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6669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hátrányai: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56" y="1819387"/>
            <a:ext cx="6307344" cy="42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41929"/>
          </a:xfrm>
        </p:spPr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(weboldal)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141413" y="2151530"/>
            <a:ext cx="9734568" cy="4249270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www.pcx.hu/tippek-es-tanacsok-a-jol-hutott-es-optimalisan-szelloztetett-szamitogephez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prohardver.hu/tudastar/tapok_teljesitmenymerese.html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www.bequiet.com/hu/insidebequiet/2108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prohardver.hu/hir/nyar_vegere_friss_aio_vizhutes_az_id-coolingtol.html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astrohardver.hu/termekek/vizhutes-alkatreszek-23</a:t>
            </a:r>
            <a:r>
              <a:rPr lang="hu-HU" dirty="0" smtClean="0"/>
              <a:t> 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1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(képek)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603530" y="3055172"/>
            <a:ext cx="10756545" cy="3442447"/>
          </a:xfrm>
        </p:spPr>
        <p:txBody>
          <a:bodyPr>
            <a:normAutofit lnSpcReduction="10000"/>
          </a:bodyPr>
          <a:lstStyle/>
          <a:p>
            <a:r>
              <a:rPr lang="hu-HU" dirty="0">
                <a:hlinkClick r:id="rId2"/>
              </a:rPr>
              <a:t>https://tinyurl.hu/utr7</a:t>
            </a:r>
          </a:p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tinyurl.hu/OOIE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tinyurl.hu/ztbc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tinyurl.hu/iWou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tinyurl.hu/mH0L</a:t>
            </a:r>
            <a:endParaRPr lang="hu-HU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tinyurl.hu/7THv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tinyurl.hu/AfD9</a:t>
            </a:r>
            <a:endParaRPr lang="hu-HU" dirty="0" smtClean="0"/>
          </a:p>
          <a:p>
            <a:r>
              <a:rPr lang="hu-HU" dirty="0">
                <a:hlinkClick r:id="rId8"/>
              </a:rPr>
              <a:t>https://</a:t>
            </a:r>
            <a:r>
              <a:rPr lang="hu-HU" dirty="0" smtClean="0">
                <a:hlinkClick r:id="rId8"/>
              </a:rPr>
              <a:t>tinyurl.hu/u6S3</a:t>
            </a: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39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dirty="0" smtClean="0"/>
              <a:t>PC házak		</a:t>
            </a:r>
            <a:r>
              <a:rPr lang="hu-HU" dirty="0" smtClean="0"/>
              <a:t>	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4203" y="3463962"/>
            <a:ext cx="10283208" cy="2779059"/>
          </a:xfrm>
        </p:spPr>
        <p:txBody>
          <a:bodyPr>
            <a:normAutofit fontScale="6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Form Factor (SFF)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Desktop (DT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Desktop (SD vagy </a:t>
            </a:r>
            <a:r>
              <a:rPr lang="hu-HU" sz="3200" dirty="0" smtClean="0">
                <a:effectLst/>
              </a:rPr>
              <a:t>SDT)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 smtClean="0">
                <a:effectLst/>
              </a:rPr>
              <a:t>Ultra-</a:t>
            </a:r>
            <a:r>
              <a:rPr lang="hu-HU" sz="3200" dirty="0" err="1" smtClean="0">
                <a:effectLst/>
              </a:rPr>
              <a:t>Slim</a:t>
            </a:r>
            <a:r>
              <a:rPr lang="hu-HU" sz="3200" dirty="0" smtClean="0">
                <a:effectLst/>
              </a:rPr>
              <a:t> </a:t>
            </a:r>
            <a:r>
              <a:rPr lang="hu-HU" sz="3200" dirty="0">
                <a:effectLst/>
              </a:rPr>
              <a:t>Desktop (USDT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Mini tower (MT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Convertible Mini Tower (CMT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Midi Tower</a:t>
            </a:r>
          </a:p>
          <a:p>
            <a:pPr marL="0" indent="0">
              <a:buNone/>
            </a:pPr>
            <a:endParaRPr lang="hu-HU" b="1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46" y="541901"/>
            <a:ext cx="8416604" cy="63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6626"/>
          </a:xfrm>
        </p:spPr>
        <p:txBody>
          <a:bodyPr/>
          <a:lstStyle/>
          <a:p>
            <a:r>
              <a:rPr lang="hu-HU" dirty="0" smtClean="0"/>
              <a:t>Mi alapján válasszunk</a:t>
            </a:r>
            <a:r>
              <a:rPr lang="hu-HU" dirty="0"/>
              <a:t> </a:t>
            </a:r>
            <a:r>
              <a:rPr lang="hu-HU" dirty="0" smtClean="0"/>
              <a:t>házat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3" y="2666998"/>
            <a:ext cx="4876800" cy="2744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dirty="0" smtClean="0"/>
              <a:t>Igény</a:t>
            </a:r>
          </a:p>
          <a:p>
            <a:r>
              <a:rPr lang="hu-HU" sz="2800" dirty="0" smtClean="0"/>
              <a:t>Típus</a:t>
            </a:r>
          </a:p>
          <a:p>
            <a:r>
              <a:rPr lang="hu-HU" sz="2800" dirty="0" smtClean="0"/>
              <a:t>Ár</a:t>
            </a:r>
          </a:p>
          <a:p>
            <a:r>
              <a:rPr lang="hu-HU" sz="2800" dirty="0" smtClean="0"/>
              <a:t>Méret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8" y="967231"/>
            <a:ext cx="7317029" cy="5490944"/>
          </a:xfrm>
        </p:spPr>
      </p:pic>
    </p:spTree>
    <p:extLst>
      <p:ext uri="{BB962C8B-B14F-4D97-AF65-F5344CB8AC3E}">
        <p14:creationId xmlns:p14="http://schemas.microsoft.com/office/powerpoint/2010/main" val="1299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Pc Házak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645484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effectLst/>
              </a:rPr>
              <a:t>Biztosítania </a:t>
            </a:r>
            <a:r>
              <a:rPr lang="hu-HU" dirty="0">
                <a:effectLst/>
              </a:rPr>
              <a:t>kell:</a:t>
            </a:r>
          </a:p>
          <a:p>
            <a:r>
              <a:rPr lang="hu-HU" dirty="0"/>
              <a:t>A megfelelő merevséget a biztonságos működéshez.</a:t>
            </a:r>
          </a:p>
          <a:p>
            <a:r>
              <a:rPr lang="hu-HU" dirty="0"/>
              <a:t>A működés közben keletkező hő elvezetését.</a:t>
            </a:r>
          </a:p>
          <a:p>
            <a:r>
              <a:rPr lang="hu-HU" dirty="0"/>
              <a:t>A működési zaj mérséklését</a:t>
            </a:r>
            <a:r>
              <a:rPr lang="hu-HU" dirty="0" smtClean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223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5503" y="2420471"/>
            <a:ext cx="9783261" cy="43342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hu-HU" b="1" dirty="0" smtClean="0">
                <a:effectLst/>
              </a:rPr>
              <a:t>Miket vegyünk figyelembe tápegység beszerzésénél?</a:t>
            </a:r>
          </a:p>
          <a:p>
            <a:pPr fontAlgn="base"/>
            <a:r>
              <a:rPr lang="hu-HU" b="1" dirty="0" smtClean="0">
                <a:effectLst/>
              </a:rPr>
              <a:t>márka: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garantáltan </a:t>
            </a:r>
            <a:r>
              <a:rPr lang="hu-HU" dirty="0">
                <a:effectLst/>
              </a:rPr>
              <a:t>minőségi alkatrészek dolgozzanak odabent.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védelmi </a:t>
            </a:r>
            <a:r>
              <a:rPr lang="hu-HU" b="1" dirty="0">
                <a:effectLst/>
              </a:rPr>
              <a:t>áramkörök.</a:t>
            </a:r>
            <a:r>
              <a:rPr lang="hu-HU" dirty="0">
                <a:effectLst/>
              </a:rPr>
              <a:t> Túlmelegedés, túlfeszültség, túláram stb. ellen mind hatékony védelemre van szükség.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elegendő </a:t>
            </a:r>
            <a:r>
              <a:rPr lang="hu-HU" b="1" dirty="0">
                <a:effectLst/>
              </a:rPr>
              <a:t>csatlakozó: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számít </a:t>
            </a:r>
            <a:r>
              <a:rPr lang="hu-HU" dirty="0">
                <a:effectLst/>
              </a:rPr>
              <a:t>a kiegészítő tápcsatlakozó és a </a:t>
            </a:r>
            <a:r>
              <a:rPr lang="hu-HU" dirty="0" err="1">
                <a:effectLst/>
              </a:rPr>
              <a:t>Molexek</a:t>
            </a:r>
            <a:r>
              <a:rPr lang="hu-HU" dirty="0">
                <a:effectLst/>
              </a:rPr>
              <a:t> </a:t>
            </a:r>
            <a:r>
              <a:rPr lang="hu-HU" dirty="0" smtClean="0">
                <a:effectLst/>
              </a:rPr>
              <a:t>száma</a:t>
            </a:r>
          </a:p>
          <a:p>
            <a:pPr fontAlgn="base"/>
            <a:r>
              <a:rPr lang="hu-HU" b="1" dirty="0" smtClean="0">
                <a:effectLst/>
              </a:rPr>
              <a:t>Hatékonyság</a:t>
            </a:r>
          </a:p>
          <a:p>
            <a:pPr fontAlgn="base"/>
            <a:r>
              <a:rPr lang="hu-HU" b="1" dirty="0" smtClean="0">
                <a:effectLst/>
              </a:rPr>
              <a:t>Igény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68" y="0"/>
            <a:ext cx="3830545" cy="38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624263"/>
            <a:ext cx="9783261" cy="405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effectLst/>
              </a:rPr>
              <a:t>Átalakítja a hálózati áramot, </a:t>
            </a:r>
            <a:r>
              <a:rPr lang="hu-HU" sz="2400" dirty="0" smtClean="0">
                <a:effectLst/>
              </a:rPr>
              <a:t>hőt termel </a:t>
            </a:r>
            <a:r>
              <a:rPr lang="hu-HU" sz="2400" dirty="0" smtClean="0">
                <a:effectLst/>
                <a:sym typeface="Wingdings" panose="05000000000000000000" pitchFamily="2" charset="2"/>
              </a:rPr>
              <a:t> </a:t>
            </a:r>
            <a:r>
              <a:rPr lang="hu-HU" sz="2400" dirty="0" smtClean="0">
                <a:effectLst/>
              </a:rPr>
              <a:t>veszteség</a:t>
            </a:r>
            <a:r>
              <a:rPr lang="hu-HU" sz="2400" dirty="0">
                <a:effectLst/>
              </a:rPr>
              <a:t>.</a:t>
            </a:r>
          </a:p>
          <a:p>
            <a:pPr marL="0" indent="0">
              <a:buNone/>
            </a:pPr>
            <a:r>
              <a:rPr lang="hu-HU" sz="2400" dirty="0">
                <a:effectLst/>
              </a:rPr>
              <a:t>A hatásfok megmutatja mennyi </a:t>
            </a:r>
            <a:r>
              <a:rPr lang="hu-HU" sz="2400" dirty="0" smtClean="0">
                <a:effectLst/>
              </a:rPr>
              <a:t>a </a:t>
            </a:r>
            <a:r>
              <a:rPr lang="hu-HU" sz="2400" dirty="0">
                <a:effectLst/>
              </a:rPr>
              <a:t>veszteség.</a:t>
            </a:r>
          </a:p>
          <a:p>
            <a:pPr lvl="1"/>
            <a:r>
              <a:rPr lang="hu-HU" sz="2200" dirty="0" smtClean="0">
                <a:hlinkClick r:id="rId2" action="ppaction://hlinksldjump"/>
              </a:rPr>
              <a:t>bronz</a:t>
            </a:r>
            <a:endParaRPr lang="hu-HU" sz="2200" dirty="0"/>
          </a:p>
          <a:p>
            <a:pPr lvl="1"/>
            <a:r>
              <a:rPr lang="hu-HU" sz="2200" dirty="0">
                <a:hlinkClick r:id="rId3" action="ppaction://hlinksldjump"/>
              </a:rPr>
              <a:t>silver</a:t>
            </a:r>
            <a:endParaRPr lang="hu-HU" sz="2200" dirty="0"/>
          </a:p>
          <a:p>
            <a:pPr lvl="1"/>
            <a:r>
              <a:rPr lang="hu-HU" sz="2200" dirty="0">
                <a:hlinkClick r:id="rId4" action="ppaction://hlinksldjump"/>
              </a:rPr>
              <a:t>gold</a:t>
            </a:r>
            <a:endParaRPr lang="hu-HU" sz="2200" dirty="0"/>
          </a:p>
          <a:p>
            <a:pPr lvl="1"/>
            <a:r>
              <a:rPr lang="hu-HU" sz="2200" dirty="0">
                <a:hlinkClick r:id="rId5" action="ppaction://hlinksldjump"/>
              </a:rPr>
              <a:t>platinum</a:t>
            </a:r>
            <a:endParaRPr lang="hu-HU" sz="2200" dirty="0"/>
          </a:p>
          <a:p>
            <a:pPr lvl="1"/>
            <a:r>
              <a:rPr lang="hu-HU" sz="2200" dirty="0">
                <a:hlinkClick r:id="rId6" action="ppaction://hlinksldjump"/>
              </a:rPr>
              <a:t>titánium</a:t>
            </a:r>
            <a:endParaRPr lang="hu-HU" sz="2200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42" y="2168286"/>
            <a:ext cx="4586742" cy="45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accent4">
                    <a:lumMod val="75000"/>
                  </a:schemeClr>
                </a:solidFill>
              </a:rPr>
              <a:t>BRONZE</a:t>
            </a:r>
            <a:endParaRPr lang="hu-H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61" y="1809831"/>
            <a:ext cx="4762500" cy="47625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3398520"/>
            <a:ext cx="9905999" cy="1926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20%-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</a:p>
          <a:p>
            <a:pPr marL="0" indent="0">
              <a:buNone/>
            </a:pPr>
            <a:r>
              <a:rPr lang="hu-HU" dirty="0" smtClean="0"/>
              <a:t>50%-</a:t>
            </a:r>
            <a:r>
              <a:rPr lang="hu-HU" dirty="0" err="1" smtClean="0"/>
              <a:t>os</a:t>
            </a:r>
            <a:r>
              <a:rPr lang="hu-HU" dirty="0" smtClean="0"/>
              <a:t> terhelés: 85%</a:t>
            </a:r>
          </a:p>
          <a:p>
            <a:pPr marL="0" indent="0">
              <a:buNone/>
            </a:pPr>
            <a:r>
              <a:rPr lang="hu-HU" dirty="0" smtClean="0"/>
              <a:t>100%-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2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</a:schemeClr>
                </a:solidFill>
              </a:rPr>
              <a:t>SILVER</a:t>
            </a:r>
          </a:p>
        </p:txBody>
      </p:sp>
      <p:pic>
        <p:nvPicPr>
          <p:cNvPr id="7" name="Kép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1639940"/>
            <a:ext cx="4719898" cy="471989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141413" y="3722145"/>
            <a:ext cx="54003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88%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0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D4AF37"/>
                </a:solidFill>
              </a:rPr>
              <a:t>GOLD</a:t>
            </a:r>
            <a:endParaRPr lang="hu-HU" dirty="0">
              <a:solidFill>
                <a:srgbClr val="D4AF37"/>
              </a:solidFill>
            </a:endParaRPr>
          </a:p>
        </p:txBody>
      </p:sp>
      <p:pic>
        <p:nvPicPr>
          <p:cNvPr id="7" name="Kép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6" y="2477069"/>
            <a:ext cx="5251998" cy="360584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21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475</Words>
  <Application>Microsoft Office PowerPoint</Application>
  <PresentationFormat>Szélesvásznú</PresentationFormat>
  <Paragraphs>106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</vt:lpstr>
      <vt:lpstr>Szita</vt:lpstr>
      <vt:lpstr>PC házak, tápegységek, hűtés</vt:lpstr>
      <vt:lpstr>PC házak    </vt:lpstr>
      <vt:lpstr>Mi alapján válasszunk házat</vt:lpstr>
      <vt:lpstr>Pc Házak</vt:lpstr>
      <vt:lpstr>Tápegység</vt:lpstr>
      <vt:lpstr>Tápegység</vt:lpstr>
      <vt:lpstr>BRONZE</vt:lpstr>
      <vt:lpstr>SILVER</vt:lpstr>
      <vt:lpstr>GOLD</vt:lpstr>
      <vt:lpstr>PLATINUM</vt:lpstr>
      <vt:lpstr>titánium</vt:lpstr>
      <vt:lpstr>HŰTÉS</vt:lpstr>
      <vt:lpstr>HŰTÉS</vt:lpstr>
      <vt:lpstr>HŰTÉS</vt:lpstr>
      <vt:lpstr>Vízhűtés</vt:lpstr>
      <vt:lpstr>Vízhűtés</vt:lpstr>
      <vt:lpstr>Vízhűtés</vt:lpstr>
      <vt:lpstr>Források: (weboldal)</vt:lpstr>
      <vt:lpstr>Források: (képek)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házak, tápegységek, hűtés</dc:title>
  <dc:creator>Varga Viktor József</dc:creator>
  <cp:lastModifiedBy>Szilágyi Levente</cp:lastModifiedBy>
  <cp:revision>83</cp:revision>
  <dcterms:created xsi:type="dcterms:W3CDTF">2023-10-03T11:55:19Z</dcterms:created>
  <dcterms:modified xsi:type="dcterms:W3CDTF">2023-11-13T07:40:21Z</dcterms:modified>
</cp:coreProperties>
</file>